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f9f3919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f9f3919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f9f3919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f9f3919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f9f3919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f9f391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f9f3919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f9f3919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26925" y="1191300"/>
            <a:ext cx="4226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Function in simple way.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Window object.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Invoking a function using </a:t>
            </a:r>
            <a:r>
              <a:rPr lang="en-GB" sz="1800"/>
              <a:t>this keyword.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76250" y="424925"/>
            <a:ext cx="5735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37800"/>
            <a:ext cx="3903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Owns that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Owns every function on the browser window.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 object.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47625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517850"/>
            <a:ext cx="4946400" cy="21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This, is the object that "owns" the current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value of this, when used in a function, is the object that "owns" the function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97850" y="4751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keyword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20525" y="1240350"/>
            <a:ext cx="49464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getData()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document.write(“Hello User”);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F99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_____.getData();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Output: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DataisGood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